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371" r:id="rId1"/>
  </p:sldMasterIdLst>
  <p:notesMasterIdLst>
    <p:notesMasterId r:id="rId7"/>
  </p:notesMasterIdLst>
  <p:handoutMasterIdLst>
    <p:handoutMasterId r:id="rId8"/>
  </p:handoutMasterIdLst>
  <p:sldIdLst>
    <p:sldId id="263" r:id="rId2"/>
    <p:sldId id="265" r:id="rId3"/>
    <p:sldId id="266" r:id="rId4"/>
    <p:sldId id="268" r:id="rId5"/>
    <p:sldId id="269" r:id="rId6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DC2E2C12-D6AE-46F9-89A2-C27D5AAF6240}">
          <p14:sldIdLst>
            <p14:sldId id="263"/>
            <p14:sldId id="265"/>
            <p14:sldId id="266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7CDB"/>
    <a:srgbClr val="002060"/>
    <a:srgbClr val="FFCCCC"/>
    <a:srgbClr val="008000"/>
    <a:srgbClr val="F46E1C"/>
    <a:srgbClr val="055B0F"/>
    <a:srgbClr val="FF7C80"/>
    <a:srgbClr val="FB0F09"/>
    <a:srgbClr val="E11F69"/>
    <a:srgbClr val="CFE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สไตล์ธีม 2 - เน้น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สไตล์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สไตล์สีอ่อน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DBED569-4797-4DF1-A0F4-6AAB3CD982D8}" styleName="สไตล์สีอ่อน 3 - เน้น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สไตล์สีอ่อน 3 - เน้น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ไม่มีสไตล์ ไม่มี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สไตล์สีอ่อน 3 - เน้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สไตล์สีปานกลาง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สไตล์สีอ่อน 2 - เน้น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สไตล์สีปานกลาง 1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สไตล์สีปานกลาง 4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84E427A-3D55-4303-BF80-6455036E1DE7}" styleName="สไตล์ธีม 1 - เน้น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7" autoAdjust="0"/>
    <p:restoredTop sz="91393" autoAdjust="0"/>
  </p:normalViewPr>
  <p:slideViewPr>
    <p:cSldViewPr snapToGrid="0">
      <p:cViewPr varScale="1">
        <p:scale>
          <a:sx n="75" d="100"/>
          <a:sy n="75" d="100"/>
        </p:scale>
        <p:origin x="107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id="{3BF7E3B3-1BA7-8743-BEAD-07D971ACDD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337" cy="4987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5588E549-5588-7499-D481-D37116CAFB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5120" y="0"/>
            <a:ext cx="2971336" cy="4987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594FE-8F9F-490E-BB3B-3C3DF6B99714}" type="datetime2">
              <a:rPr lang="th-TH" smtClean="0"/>
              <a:t>วันอังคารที่ 24 กันยายน พ.ศ. 2567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1322528C-547B-C9E4-DA9B-AF457F21D1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8555"/>
            <a:ext cx="2971337" cy="4987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0C4D8CF-25CE-FE98-67A4-A0A2D5AB94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5120" y="9448555"/>
            <a:ext cx="2971336" cy="4987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AF459-DFAB-43D3-8AED-81AF4E35950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160085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5128" y="3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9BB18538-7157-4610-9906-425683F8E663}" type="datetime2">
              <a:rPr lang="th-TH" smtClean="0"/>
              <a:t>วันอังคารที่ 24 กันยายน พ.ศ. 2567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30988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343" y="4724707"/>
            <a:ext cx="5487318" cy="447576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7726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5128" y="9447726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5A4F1620-405E-41D6-A76D-3947F87B5B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3371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1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วันอังคารที่ 24 กันยายน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7234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2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วันอังคารที่ 24 กันยายน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28727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3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วันอังคารที่ 24 กันยายน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11479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4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วันอังคารที่ 24 กันยายน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6216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5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วันอังคารที่ 24 กันยายน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5865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24/09/67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216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24/09/67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233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24/09/67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7903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24/09/67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886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24/09/67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6422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24/09/67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713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24/09/67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2588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24/09/67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719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24/09/67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5860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24/09/67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49129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24/09/67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4258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F8D3-1A5A-4F21-8253-559A56496055}" type="datetimeFigureOut">
              <a:rPr lang="th-TH" smtClean="0"/>
              <a:t>24/09/67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79427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8D1AA4E8-B5E6-F0EF-7A5F-7C956D441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86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304CE959-AB24-09D4-637B-6A29D7751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72691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CFB04425-FB7F-9C83-E524-1E9342E47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20111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70A7EC5-6D43-392F-728A-6A2F5776C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226675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ECA475A-7FE9-A3DE-6196-4069926CF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4112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4969</TotalTime>
  <Words>10</Words>
  <Application>Microsoft Office PowerPoint</Application>
  <PresentationFormat>แบบจอกว้าง</PresentationFormat>
  <Paragraphs>10</Paragraphs>
  <Slides>5</Slides>
  <Notes>5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</vt:i4>
      </vt:variant>
    </vt:vector>
  </HeadingPairs>
  <TitlesOfParts>
    <vt:vector size="9" baseType="lpstr">
      <vt:lpstr>Calibri</vt:lpstr>
      <vt:lpstr>Calibri Light</vt:lpstr>
      <vt:lpstr>Arial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บัญชีสรุปรายงานผลการดำเนินการของศูนย์ดำรงธรรมจังหวัดพังงา เรื่องร้องเรียน/ร้องทุกข์ ปีงบประมาณ พ.ศ. 2558 - 2564</dc:title>
  <dc:creator>ASUS</dc:creator>
  <cp:lastModifiedBy>USER</cp:lastModifiedBy>
  <cp:revision>300</cp:revision>
  <cp:lastPrinted>2024-05-27T07:43:43Z</cp:lastPrinted>
  <dcterms:created xsi:type="dcterms:W3CDTF">2022-08-13T15:36:10Z</dcterms:created>
  <dcterms:modified xsi:type="dcterms:W3CDTF">2024-09-24T03:35:58Z</dcterms:modified>
</cp:coreProperties>
</file>